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57" r:id="rId4"/>
    <p:sldId id="258" r:id="rId5"/>
    <p:sldId id="267" r:id="rId6"/>
    <p:sldId id="263" r:id="rId7"/>
    <p:sldId id="264" r:id="rId8"/>
    <p:sldId id="266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3D"/>
    <a:srgbClr val="000F94"/>
    <a:srgbClr val="0017FF"/>
    <a:srgbClr val="FFE278"/>
    <a:srgbClr val="FAF2D4"/>
    <a:srgbClr val="755E08"/>
    <a:srgbClr val="000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4A5C84-0F28-316A-53A6-EE91DB0A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B2F730-5710-AC75-FCEA-FEFE0B5129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9C50-B6B3-46E8-AEF8-C7054AB44053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77A27-C18F-116D-8CBA-EF01638F7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5A1C6D-EE36-EE03-5FCC-B49A1B2E41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7CE7-C097-45FE-92A8-80ED5D546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8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887A2-C475-422E-AB37-733FC419C183}" type="datetimeFigureOut">
              <a:rPr lang="fr-FR" smtClean="0"/>
              <a:t>30/08/2023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329-C0D3-45C4-A8FE-4A0068E089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031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329-C0D3-45C4-A8FE-4A0068E089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97B0-FCD0-427B-B254-3B5A21E2C2A1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14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B06-860A-4C8B-A2DF-B968E5876C39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9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E307-D60C-4C32-B50C-F26EFB4F15DA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87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A413-F619-4922-85B4-C321FE42BB62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3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92BD-EE7D-4FB7-8822-BD6F215273B9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0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3A66-5C4C-4FC2-A668-D0B53B815C9B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748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1557-216E-4550-9986-646C81AFFC97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1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E68B-9CB1-47B9-8731-EC61B4791F75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4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6D63-C4ED-4965-BFE9-830B663B73F9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EBD0-08ED-4502-8E31-6491ADEEA54E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1D-5120-486E-875F-7C64D561EE4F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D1E5-1A0C-4688-8A62-2ABD04817AE7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471D-9784-4721-A3B9-79F86CEC0B62}" type="datetime1">
              <a:rPr lang="fr-FR" smtClean="0"/>
              <a:t>30/08/2023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9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42330-6C6E-4CBD-8593-B426E3F8B7EB}" type="datetime1">
              <a:rPr lang="fr-FR" smtClean="0"/>
              <a:t>30/08/2023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62-F233-4ACC-9C67-DD017E571423}" type="datetime1">
              <a:rPr lang="fr-FR" smtClean="0"/>
              <a:t>30/08/2023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64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B0DC-4D69-497F-9A77-2756A6E89164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6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2404-BC19-4FF8-8A4A-B29C705DAF62}" type="datetime1">
              <a:rPr lang="fr-FR" smtClean="0"/>
              <a:t>30/08/2023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CC5273A-A184-4FA0-A3C5-D3E72C39808E}" type="datetime1">
              <a:rPr lang="fr-FR" smtClean="0"/>
              <a:t>30/08/2023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88D460-B069-475F-83BA-449492D06A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806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B715D-6378-F645-21A8-8A51952A6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LOTR Quizz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A3BEE-85B3-0C29-087A-38AA4F186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Application de quizz sur l’univers du Seigneur des Anneaux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1B100-3480-9470-987C-9BF34FC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6070083-28F3-8500-9E7A-7982C18E8452}"/>
              </a:ext>
            </a:extLst>
          </p:cNvPr>
          <p:cNvSpPr txBox="1">
            <a:spLocks/>
          </p:cNvSpPr>
          <p:nvPr/>
        </p:nvSpPr>
        <p:spPr>
          <a:xfrm>
            <a:off x="1370693" y="6108192"/>
            <a:ext cx="9440034" cy="539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: https://github.com/Theagorn/ProjetFilRouge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2FC-0621-C1EE-43B8-7CF6D832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2473-D87B-499A-3237-09C19F99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145148-2264-9ABB-B63C-86E08CF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9ECC0A-4B71-61DB-E554-A10402FF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72" y="1731963"/>
            <a:ext cx="5497130" cy="405923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2D4EA8-B981-F3CA-2D55-275787A07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40" y="1580050"/>
            <a:ext cx="8805672" cy="49052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523C4B-0263-FA87-68C3-B44B25682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7" y="1441119"/>
            <a:ext cx="7072705" cy="527196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61E147-B344-B5D9-6480-F15E1CBD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8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2 0.1213 L -0.04297 0.1213 C -0.02396 0.1213 8.33333E-7 0.0875 8.33333E-7 0.05973 L 8.33333E-7 -2.96296E-6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D33DB7-DA3D-14B7-51C5-965E1433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711191-1F59-2B6A-E0A8-565D8EFD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F49600B-60E1-9CC4-ED88-5B448D19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2" y="1722081"/>
            <a:ext cx="10307488" cy="46393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3A0E48-0781-7BF3-26A8-6AE17FCD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1650633"/>
            <a:ext cx="10221751" cy="47822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F7A3F-1A6B-7676-CAB6-07E694C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4936D55-88CC-B737-7AA8-F96F1119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F6AD84-B89C-298C-3196-144216F6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C881BD-68BF-2EF7-2EFE-D0E7282F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1580050"/>
            <a:ext cx="5125165" cy="45250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F4208E-7561-3F9A-751C-04A1D78C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2351682"/>
            <a:ext cx="5125165" cy="29817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A9975E-809E-B250-E189-4191B342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57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Cahier des charges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Description et but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Personas</a:t>
            </a: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cibles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Charte graphique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Arborescence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Maquettage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MCD / MLD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85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Description et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7B817-51A0-8BC0-3B2F-1C0DB1A8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de quizz avec 3 niveaux de difficulté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Facile (Quizz sur un film spécifique, 3 niveaux faciles)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Normal (Quizz sur l’univers étendu, pouvant porter sur n’importe quelle œuvre, sans chronomètre)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Difficile (Quizz sur l’univers étendu, pouvant porter sur n’importe quelle œuvre, avec chronomètre de 20s)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Divertir les fans de l’univers du Seigneur des Anneaux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Approfondir leur connaissance de l’univers</a:t>
            </a:r>
          </a:p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Créer un espace de partage avec le dessin commun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92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Personas</a:t>
            </a:r>
            <a:r>
              <a:rPr lang="fr-FR" dirty="0"/>
              <a:t>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Etudiant dans le numérique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Aime bien jouer entre ses cours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DA1213-C8B4-EFE6-6364-63E9D88F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449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60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DE5B2-DC78-1BDE-96E8-C5F7EDB3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9A39E-3D21-2C12-DB0D-56647BDF6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56" y="1732014"/>
            <a:ext cx="2029810" cy="202981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</a:t>
            </a:r>
            <a:r>
              <a:rPr lang="fr-FR" dirty="0" err="1"/>
              <a:t>Personas</a:t>
            </a:r>
            <a:r>
              <a:rPr lang="fr-FR" dirty="0"/>
              <a:t> cibles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E0473B7-2FF3-D48A-8E2B-1EA3925E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Mélanie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 ans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 lectrice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 de l’univers du Seigneur des Anneaux</a:t>
            </a:r>
          </a:p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Travaille comme professeure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E0D9E-1E2C-FFC1-43D0-32FBDD70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2CC088-AB5D-A18D-370D-5840D377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Charte graphique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237C341-5102-7B1E-4FFF-DEE648F0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Couleurs plutôt douces et chaudes :</a:t>
            </a:r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55EA96A-87F3-7038-80F6-05D42A1080B6}"/>
              </a:ext>
            </a:extLst>
          </p:cNvPr>
          <p:cNvGrpSpPr/>
          <p:nvPr/>
        </p:nvGrpSpPr>
        <p:grpSpPr>
          <a:xfrm>
            <a:off x="375803" y="2451756"/>
            <a:ext cx="6491341" cy="1685495"/>
            <a:chOff x="924443" y="2463376"/>
            <a:chExt cx="7010050" cy="1820179"/>
          </a:xfrm>
        </p:grpSpPr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AFA4731F-DF5C-597E-00AF-C1CA72C7BDEB}"/>
                </a:ext>
              </a:extLst>
            </p:cNvPr>
            <p:cNvSpPr/>
            <p:nvPr/>
          </p:nvSpPr>
          <p:spPr>
            <a:xfrm>
              <a:off x="924443" y="2478684"/>
              <a:ext cx="1243584" cy="1243584"/>
            </a:xfrm>
            <a:prstGeom prst="donu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008A976A-C081-C24F-A76C-8AD535422A80}"/>
                </a:ext>
              </a:extLst>
            </p:cNvPr>
            <p:cNvSpPr/>
            <p:nvPr/>
          </p:nvSpPr>
          <p:spPr>
            <a:xfrm>
              <a:off x="3807851" y="2463376"/>
              <a:ext cx="1243584" cy="1243584"/>
            </a:xfrm>
            <a:prstGeom prst="donut">
              <a:avLst/>
            </a:prstGeom>
            <a:solidFill>
              <a:srgbClr val="FFE278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Cercle : creux 7">
              <a:extLst>
                <a:ext uri="{FF2B5EF4-FFF2-40B4-BE49-F238E27FC236}">
                  <a16:creationId xmlns:a16="http://schemas.microsoft.com/office/drawing/2014/main" id="{C5FF5244-3632-B11B-A147-B91A5BF4C59B}"/>
                </a:ext>
              </a:extLst>
            </p:cNvPr>
            <p:cNvSpPr/>
            <p:nvPr/>
          </p:nvSpPr>
          <p:spPr>
            <a:xfrm>
              <a:off x="2366147" y="2478684"/>
              <a:ext cx="1243584" cy="1243584"/>
            </a:xfrm>
            <a:prstGeom prst="donut">
              <a:avLst/>
            </a:prstGeom>
            <a:solidFill>
              <a:srgbClr val="FAF2D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CB1C614-41E1-9F8F-E35F-1C0A9746530C}"/>
                </a:ext>
              </a:extLst>
            </p:cNvPr>
            <p:cNvSpPr txBox="1"/>
            <p:nvPr/>
          </p:nvSpPr>
          <p:spPr>
            <a:xfrm>
              <a:off x="2329034" y="3914223"/>
              <a:ext cx="132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#FAF2D4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B66A34A-A0A3-B52D-F74C-086FE382A7DE}"/>
                </a:ext>
              </a:extLst>
            </p:cNvPr>
            <p:cNvSpPr txBox="1"/>
            <p:nvPr/>
          </p:nvSpPr>
          <p:spPr>
            <a:xfrm>
              <a:off x="924443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#C39F1B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23E122A-3877-025C-C85C-F34C5CE1EADD}"/>
                </a:ext>
              </a:extLst>
            </p:cNvPr>
            <p:cNvSpPr txBox="1"/>
            <p:nvPr/>
          </p:nvSpPr>
          <p:spPr>
            <a:xfrm>
              <a:off x="3850535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#FFE278</a:t>
              </a:r>
            </a:p>
          </p:txBody>
        </p:sp>
        <p:sp>
          <p:nvSpPr>
            <p:cNvPr id="12" name="Cercle : creux 11">
              <a:extLst>
                <a:ext uri="{FF2B5EF4-FFF2-40B4-BE49-F238E27FC236}">
                  <a16:creationId xmlns:a16="http://schemas.microsoft.com/office/drawing/2014/main" id="{CEA8C3DD-459D-D50C-A292-1421DBC7F9C8}"/>
                </a:ext>
              </a:extLst>
            </p:cNvPr>
            <p:cNvSpPr/>
            <p:nvPr/>
          </p:nvSpPr>
          <p:spPr>
            <a:xfrm>
              <a:off x="5249555" y="2478684"/>
              <a:ext cx="1243584" cy="1243584"/>
            </a:xfrm>
            <a:prstGeom prst="donut">
              <a:avLst/>
            </a:prstGeom>
            <a:solidFill>
              <a:srgbClr val="000F94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18F112-391D-847A-B93F-E79E634DCDE7}"/>
                </a:ext>
              </a:extLst>
            </p:cNvPr>
            <p:cNvSpPr txBox="1"/>
            <p:nvPr/>
          </p:nvSpPr>
          <p:spPr>
            <a:xfrm>
              <a:off x="5249380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#000F94</a:t>
              </a:r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6E382D28-A244-E234-0B12-EA37B29D116F}"/>
                </a:ext>
              </a:extLst>
            </p:cNvPr>
            <p:cNvSpPr/>
            <p:nvPr/>
          </p:nvSpPr>
          <p:spPr>
            <a:xfrm>
              <a:off x="6690909" y="2478684"/>
              <a:ext cx="1243584" cy="1243584"/>
            </a:xfrm>
            <a:prstGeom prst="donut">
              <a:avLst/>
            </a:prstGeom>
            <a:solidFill>
              <a:srgbClr val="070C3D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8D28BA9-14A4-D54C-5656-97497CB8746B}"/>
                </a:ext>
              </a:extLst>
            </p:cNvPr>
            <p:cNvSpPr txBox="1"/>
            <p:nvPr/>
          </p:nvSpPr>
          <p:spPr>
            <a:xfrm>
              <a:off x="6690909" y="3914223"/>
              <a:ext cx="12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#070C3D</a:t>
              </a: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590A05B-DA0B-F960-52A6-0559559C5C22}"/>
              </a:ext>
            </a:extLst>
          </p:cNvPr>
          <p:cNvSpPr txBox="1">
            <a:spLocks/>
          </p:cNvSpPr>
          <p:nvPr/>
        </p:nvSpPr>
        <p:spPr>
          <a:xfrm>
            <a:off x="7614485" y="1732449"/>
            <a:ext cx="3653072" cy="405875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fr-FR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Polices 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 err="1">
                <a:solidFill>
                  <a:schemeClr val="tx1"/>
                </a:solidFill>
                <a:effectLst/>
                <a:latin typeface="Ringbearer" panose="0202060205030B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Ringbearer</a:t>
            </a: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Calisto MT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effectLst/>
              <a:latin typeface="Ringbearer" panose="0202060205030B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1958A-F3CE-5C5A-3B89-989D732BCAF4}"/>
              </a:ext>
            </a:extLst>
          </p:cNvPr>
          <p:cNvSpPr/>
          <p:nvPr/>
        </p:nvSpPr>
        <p:spPr>
          <a:xfrm>
            <a:off x="7120709" y="1788549"/>
            <a:ext cx="100584" cy="43068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CC65EE5-FA6A-7005-1B16-B42078F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58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A1EAB9F-4CFF-8BFA-A6E8-B3E704E3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Cahier des charges</a:t>
            </a:r>
            <a:br>
              <a:rPr lang="fr-FR" dirty="0"/>
            </a:br>
            <a:r>
              <a:rPr lang="fr-FR" dirty="0"/>
              <a:t>- Arborescence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328CA04-9CE7-3EEA-00AE-B78670336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fr-FR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D6083A-FEBF-BDBD-F230-837992E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8" y="2054168"/>
            <a:ext cx="10232136" cy="34153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52B2D2-6EE9-7214-A85C-4884BBE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4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9C899E-7CED-7287-594D-007F3FE2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9640D2-8331-047D-4835-84F5BA9C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Zoning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1CB85-E2F6-CFD1-3625-29B215B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8</a:t>
            </a:fld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BC4B5221-2C63-75EE-EBDC-C1CDDDEAB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1934437"/>
            <a:ext cx="2033861" cy="4129524"/>
          </a:xfr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DC938B5-3084-E53A-3597-9CD16062A5E6}"/>
              </a:ext>
            </a:extLst>
          </p:cNvPr>
          <p:cNvSpPr txBox="1"/>
          <p:nvPr/>
        </p:nvSpPr>
        <p:spPr>
          <a:xfrm>
            <a:off x="1090492" y="61270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Accueil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F90BBB-FFCB-2975-A69A-A480A7CC0C3F}"/>
              </a:ext>
            </a:extLst>
          </p:cNvPr>
          <p:cNvGrpSpPr/>
          <p:nvPr/>
        </p:nvGrpSpPr>
        <p:grpSpPr>
          <a:xfrm>
            <a:off x="2791008" y="1934437"/>
            <a:ext cx="2033944" cy="4561944"/>
            <a:chOff x="2791008" y="1934437"/>
            <a:chExt cx="2033944" cy="4561944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85D23D2-5279-34FC-6634-51817901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08" y="1934437"/>
              <a:ext cx="2033944" cy="4129524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103CC33-EE6E-7740-049A-92A5EAFA3BDB}"/>
                </a:ext>
              </a:extLst>
            </p:cNvPr>
            <p:cNvSpPr txBox="1"/>
            <p:nvPr/>
          </p:nvSpPr>
          <p:spPr>
            <a:xfrm>
              <a:off x="3443136" y="61270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Profil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11766A-3427-0584-D24C-E469DCC67034}"/>
              </a:ext>
            </a:extLst>
          </p:cNvPr>
          <p:cNvGrpSpPr/>
          <p:nvPr/>
        </p:nvGrpSpPr>
        <p:grpSpPr>
          <a:xfrm>
            <a:off x="5043505" y="1934437"/>
            <a:ext cx="2036631" cy="4564342"/>
            <a:chOff x="5043505" y="1934437"/>
            <a:chExt cx="2036631" cy="456434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AED721D-AB77-C52D-7A5D-B6920351E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505" y="1934437"/>
              <a:ext cx="2036631" cy="4129524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44DD2FA-A339-DF0B-3D99-AA67A1A85287}"/>
                </a:ext>
              </a:extLst>
            </p:cNvPr>
            <p:cNvSpPr txBox="1"/>
            <p:nvPr/>
          </p:nvSpPr>
          <p:spPr>
            <a:xfrm>
              <a:off x="5508623" y="612944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Difficulté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E1495E-55C0-12F0-94A8-5964550DBDD9}"/>
              </a:ext>
            </a:extLst>
          </p:cNvPr>
          <p:cNvGrpSpPr/>
          <p:nvPr/>
        </p:nvGrpSpPr>
        <p:grpSpPr>
          <a:xfrm>
            <a:off x="7298689" y="1934437"/>
            <a:ext cx="2050715" cy="4561944"/>
            <a:chOff x="7298689" y="1934437"/>
            <a:chExt cx="2050715" cy="4561944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52EF505-8746-B70B-2460-87C620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89" y="1934437"/>
              <a:ext cx="2050715" cy="4129524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0461D82-2799-6245-59B8-B737DAB86654}"/>
                </a:ext>
              </a:extLst>
            </p:cNvPr>
            <p:cNvSpPr txBox="1"/>
            <p:nvPr/>
          </p:nvSpPr>
          <p:spPr>
            <a:xfrm>
              <a:off x="7787681" y="612704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Question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FBAB8C-833F-811C-5F03-44DDFE729D1D}"/>
              </a:ext>
            </a:extLst>
          </p:cNvPr>
          <p:cNvGrpSpPr/>
          <p:nvPr/>
        </p:nvGrpSpPr>
        <p:grpSpPr>
          <a:xfrm>
            <a:off x="9567958" y="1934437"/>
            <a:ext cx="2039548" cy="4569175"/>
            <a:chOff x="9567958" y="1934437"/>
            <a:chExt cx="2039548" cy="456917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CD15EF9-2884-910E-C4B0-CC5A405D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958" y="1934437"/>
              <a:ext cx="2039548" cy="41295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AB6F807-48E0-D46F-C276-283372F5BC6E}"/>
                </a:ext>
              </a:extLst>
            </p:cNvPr>
            <p:cNvSpPr txBox="1"/>
            <p:nvPr/>
          </p:nvSpPr>
          <p:spPr>
            <a:xfrm>
              <a:off x="10165180" y="613428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Dessin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0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3AA358-91B0-E527-888C-8445BE2A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9336-5277-2200-2FC4-A27A2F5C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72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Maquettage</a:t>
            </a:r>
            <a:br>
              <a:rPr lang="fr-FR" dirty="0"/>
            </a:br>
            <a:r>
              <a:rPr lang="fr-FR" dirty="0"/>
              <a:t>- Wireframe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6229C4-3335-BD7A-8C4B-C1831DF0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48075"/>
            <a:ext cx="2653278" cy="5277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C56668-EA2E-8C05-1872-96BD252D2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90" y="1479171"/>
            <a:ext cx="2590532" cy="5246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3830F6-E15A-A407-4285-21C03F08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37" y="1477435"/>
            <a:ext cx="2605885" cy="52404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0ACE4B-5A86-B01D-6563-DF1336E07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0" y="1479687"/>
            <a:ext cx="2590532" cy="52381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CB5A3A-8B63-5AEA-CF46-C19E48C3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10" y="1479171"/>
            <a:ext cx="2584644" cy="5233368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3BA21AE-5CD5-5198-34F8-D7E8DA912C6D}"/>
              </a:ext>
            </a:extLst>
          </p:cNvPr>
          <p:cNvSpPr/>
          <p:nvPr/>
        </p:nvSpPr>
        <p:spPr>
          <a:xfrm>
            <a:off x="2894029" y="3591612"/>
            <a:ext cx="216816" cy="2168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E03BB-B738-2594-BADF-A79C759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000" y="6444000"/>
            <a:ext cx="753545" cy="365125"/>
          </a:xfrm>
        </p:spPr>
        <p:txBody>
          <a:bodyPr/>
          <a:lstStyle/>
          <a:p>
            <a:fld id="{AF88D460-B069-475F-83BA-449492D06A8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6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63 -0.1868 L 0.05638 -0.16342 C 0.07513 -0.1581 0.10378 -0.15509 0.1336 -0.15509 C 0.16758 -0.15509 0.1948 -0.1581 0.21368 -0.16342 L 0.30508 -0.1868 " pathEditMode="relative" rAng="0" ptsTypes="AAAAA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08 -0.1868 L 0.21315 -0.16342 C 0.19414 -0.1581 0.16549 -0.15509 0.13528 -0.15509 C 0.10117 -0.15509 0.0737 -0.1581 0.05469 -0.16342 L -0.03698 -0.1868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1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1868 L 0.02097 -0.16342 C 0.03321 -0.1581 0.05131 -0.15509 0.07058 -0.15509 C 0.09245 -0.15509 0.10977 -0.1581 0.12201 -0.16342 L 0.1806 -0.1868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6 -0.1868 L 0.122 -0.16342 C 0.11081 -0.1581 0.09193 -0.15509 0.075 -0.15509 C 0.05247 -0.15509 0.03541 -0.1581 0.02409 -0.16342 L -0.0319 -0.18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15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11759 L 0.06146 0.12199 C 0.07618 0.12315 0.09792 0.12431 0.12097 0.12431 C 0.14714 0.12431 0.1681 0.12315 0.18282 0.12199 L 0.253 0.11759 " pathEditMode="relative" rAng="0" ptsTypes="AAAAA">
                                      <p:cBhvr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7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 0.11759 L 0.18243 0.12269 C 0.16797 0.12361 0.14584 0.12431 0.12292 0.12431 C 0.09649 0.12431 0.07579 0.12361 0.06107 0.12269 L -0.00833 0.11759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-0.01574 L 0.25013 -0.01967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3 -0.01967 L 0.0349 -0.0157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1868 L 0.17214 -0.18541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-0.18541 L -0.01276 -0.1854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9 0.30926 L 0.25377 0.30926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path" presetSubtype="0" accel="50000" decel="5000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78 0.30926 L 0.00899 0.3092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942</TotalTime>
  <Words>247</Words>
  <Application>Microsoft Office PowerPoint</Application>
  <PresentationFormat>Grand écran</PresentationFormat>
  <Paragraphs>73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Calisto MT</vt:lpstr>
      <vt:lpstr>Ringbearer</vt:lpstr>
      <vt:lpstr>Wingdings</vt:lpstr>
      <vt:lpstr>Wingdings 2</vt:lpstr>
      <vt:lpstr>Ardoise</vt:lpstr>
      <vt:lpstr>LOTR Quizz</vt:lpstr>
      <vt:lpstr>Sommaire :</vt:lpstr>
      <vt:lpstr>Cahier des charges - Description et but</vt:lpstr>
      <vt:lpstr>Cahier des charges - Personas cibles</vt:lpstr>
      <vt:lpstr>Cahier des charges - Personas cibles</vt:lpstr>
      <vt:lpstr>Cahier des charges - Charte graphique</vt:lpstr>
      <vt:lpstr>Cahier des charges - Arborescence</vt:lpstr>
      <vt:lpstr>Maquettage - Zoning</vt:lpstr>
      <vt:lpstr>Maquettage - Wireframe</vt:lpstr>
      <vt:lpstr>UML</vt:lpstr>
      <vt:lpstr>MCD/MLD</vt:lpstr>
      <vt:lpstr>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Jason Sénac</dc:creator>
  <cp:lastModifiedBy>Jason Sénac</cp:lastModifiedBy>
  <cp:revision>67</cp:revision>
  <dcterms:created xsi:type="dcterms:W3CDTF">2023-08-28T16:20:29Z</dcterms:created>
  <dcterms:modified xsi:type="dcterms:W3CDTF">2023-08-30T14:18:43Z</dcterms:modified>
</cp:coreProperties>
</file>